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3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24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38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54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18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74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07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8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7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8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48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D461A-BDB7-4D5E-8D53-15A1DF4542E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68465-F9EC-4FA1-97AE-05BCDA4CF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48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Отчет об организации практики на факультете </a:t>
            </a:r>
            <a:r>
              <a:rPr lang="ru-RU" sz="4400" dirty="0" err="1" smtClean="0"/>
              <a:t>КПСРиАФК</a:t>
            </a:r>
            <a:r>
              <a:rPr lang="ru-RU" sz="4400" dirty="0" smtClean="0"/>
              <a:t> </a:t>
            </a:r>
            <a:r>
              <a:rPr lang="ru-RU" sz="4400" smtClean="0"/>
              <a:t/>
            </a:r>
            <a:br>
              <a:rPr lang="ru-RU" sz="440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833256"/>
            <a:ext cx="9144000" cy="1672047"/>
          </a:xfrm>
        </p:spPr>
        <p:txBody>
          <a:bodyPr>
            <a:normAutofit/>
          </a:bodyPr>
          <a:lstStyle/>
          <a:p>
            <a:r>
              <a:rPr lang="ru-RU" dirty="0" smtClean="0"/>
              <a:t>Низовцева </a:t>
            </a:r>
            <a:r>
              <a:rPr lang="ru-RU" dirty="0"/>
              <a:t>Т</a:t>
            </a:r>
            <a:r>
              <a:rPr lang="ru-RU" dirty="0" smtClean="0"/>
              <a:t>.Р. </a:t>
            </a:r>
          </a:p>
          <a:p>
            <a:r>
              <a:rPr lang="ru-RU" dirty="0" smtClean="0"/>
              <a:t>2024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1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практик  на факультете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Направление работы «Клиническая психология»</a:t>
            </a:r>
          </a:p>
          <a:p>
            <a:r>
              <a:rPr lang="ru-RU" dirty="0" smtClean="0"/>
              <a:t>1 Курс Учебно-ознакомительная практика </a:t>
            </a:r>
          </a:p>
          <a:p>
            <a:r>
              <a:rPr lang="ru-RU" dirty="0" smtClean="0"/>
              <a:t>2 Курс </a:t>
            </a:r>
            <a:r>
              <a:rPr lang="ru-RU" dirty="0"/>
              <a:t>П</a:t>
            </a:r>
            <a:r>
              <a:rPr lang="ru-RU" dirty="0" smtClean="0"/>
              <a:t>рактика по получению первичных навыков и умений проф. деятельности </a:t>
            </a:r>
          </a:p>
          <a:p>
            <a:r>
              <a:rPr lang="ru-RU" dirty="0" smtClean="0"/>
              <a:t>3 Курс Практика по получению проф. умений и опыта проф.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5 курс </a:t>
            </a:r>
            <a:r>
              <a:rPr lang="ru-RU" dirty="0"/>
              <a:t>Практика по получению проф. умений и опыта проф. деятельности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Направление работы «Психология»</a:t>
            </a:r>
          </a:p>
          <a:p>
            <a:pPr marL="0" indent="0">
              <a:buNone/>
            </a:pPr>
            <a:r>
              <a:rPr lang="ru-RU" dirty="0" smtClean="0"/>
              <a:t>3 Курс Практика по получению проф. умений и опыта проф. деятельности</a:t>
            </a:r>
          </a:p>
          <a:p>
            <a:pPr marL="0" indent="0">
              <a:buNone/>
            </a:pPr>
            <a:r>
              <a:rPr lang="ru-RU" b="1" dirty="0" smtClean="0"/>
              <a:t>Магистратура </a:t>
            </a:r>
          </a:p>
          <a:p>
            <a:pPr marL="0" indent="0">
              <a:buNone/>
            </a:pPr>
            <a:r>
              <a:rPr lang="ru-RU" dirty="0" smtClean="0"/>
              <a:t>Практика в профильных организациях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27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Направление «Клиническая психология»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1 Курс (17) Учебно-ознакомительная практика. </a:t>
            </a:r>
            <a:r>
              <a:rPr lang="ru-RU" i="1" dirty="0" err="1" smtClean="0"/>
              <a:t>Ср.балл</a:t>
            </a:r>
            <a:r>
              <a:rPr lang="ru-RU" i="1" dirty="0" smtClean="0"/>
              <a:t> </a:t>
            </a:r>
            <a:r>
              <a:rPr lang="ru-RU" i="1" dirty="0" smtClean="0"/>
              <a:t>«5»  </a:t>
            </a:r>
            <a:endParaRPr lang="ru-RU" i="1" dirty="0" smtClean="0"/>
          </a:p>
          <a:p>
            <a:r>
              <a:rPr lang="ru-RU" i="1" dirty="0" smtClean="0"/>
              <a:t>2 Курс (8) Практика по получению первичных навыков и умений проф. деятельности. </a:t>
            </a:r>
            <a:r>
              <a:rPr lang="ru-RU" i="1" dirty="0" err="1" smtClean="0"/>
              <a:t>Ср.балл</a:t>
            </a:r>
            <a:r>
              <a:rPr lang="ru-RU" i="1" dirty="0" smtClean="0"/>
              <a:t> «</a:t>
            </a:r>
            <a:r>
              <a:rPr lang="ru-RU" i="1" dirty="0" smtClean="0"/>
              <a:t>4,75» </a:t>
            </a:r>
            <a:endParaRPr lang="ru-RU" i="1" dirty="0" smtClean="0"/>
          </a:p>
          <a:p>
            <a:r>
              <a:rPr lang="ru-RU" i="1" dirty="0" smtClean="0"/>
              <a:t>5 </a:t>
            </a:r>
            <a:r>
              <a:rPr lang="ru-RU" i="1" dirty="0" smtClean="0"/>
              <a:t>Курс (10) Практика по получению проф. умений и опыта проф. деятельности. </a:t>
            </a:r>
            <a:r>
              <a:rPr lang="ru-RU" i="1" dirty="0" err="1" smtClean="0"/>
              <a:t>Ср.балл</a:t>
            </a:r>
            <a:r>
              <a:rPr lang="ru-RU" i="1" dirty="0" smtClean="0"/>
              <a:t> </a:t>
            </a:r>
            <a:r>
              <a:rPr lang="ru-RU" i="1" dirty="0" smtClean="0"/>
              <a:t>«5»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Базы практики:</a:t>
            </a:r>
          </a:p>
          <a:p>
            <a:pPr lvl="0"/>
            <a:r>
              <a:rPr lang="ru-RU" b="1" dirty="0"/>
              <a:t>ГБУЗ АО </a:t>
            </a:r>
            <a:r>
              <a:rPr lang="ru-RU" b="1" dirty="0" smtClean="0"/>
              <a:t>АОКПБ </a:t>
            </a:r>
            <a:r>
              <a:rPr lang="ru-RU" b="1" dirty="0"/>
              <a:t>стационарное и диспансерное отделение помощи </a:t>
            </a:r>
            <a:r>
              <a:rPr lang="ru-RU" b="1" dirty="0" smtClean="0"/>
              <a:t>взрослым</a:t>
            </a:r>
          </a:p>
          <a:p>
            <a:pPr lvl="0"/>
            <a:r>
              <a:rPr lang="ru-RU" dirty="0" smtClean="0"/>
              <a:t>ГБУ </a:t>
            </a:r>
            <a:r>
              <a:rPr lang="ru-RU" dirty="0"/>
              <a:t>АО Центр «Надежда» </a:t>
            </a:r>
            <a:endParaRPr lang="ru-RU" dirty="0" smtClean="0"/>
          </a:p>
          <a:p>
            <a:pPr lvl="0"/>
            <a:r>
              <a:rPr lang="ru-RU" dirty="0" smtClean="0"/>
              <a:t>АРОО </a:t>
            </a:r>
            <a:r>
              <a:rPr lang="ru-RU" dirty="0"/>
              <a:t>Центр дневного пребывания и социально-психологической адаптации «МОСТ</a:t>
            </a:r>
            <a:r>
              <a:rPr lang="ru-RU" dirty="0" smtClean="0"/>
              <a:t>»</a:t>
            </a:r>
          </a:p>
          <a:p>
            <a:pPr lvl="0"/>
            <a:r>
              <a:rPr lang="ru-RU" dirty="0"/>
              <a:t>ГБУЗ АО </a:t>
            </a:r>
            <a:r>
              <a:rPr lang="ru-RU" b="1" dirty="0" smtClean="0"/>
              <a:t>Северодвинская</a:t>
            </a:r>
            <a:r>
              <a:rPr lang="ru-RU" dirty="0" smtClean="0"/>
              <a:t> городская клиническая больница № 1, отделение реабилитации</a:t>
            </a:r>
          </a:p>
          <a:p>
            <a:pPr lvl="0"/>
            <a:r>
              <a:rPr lang="ru-RU" dirty="0" smtClean="0"/>
              <a:t>ГБУЗ </a:t>
            </a:r>
            <a:r>
              <a:rPr lang="ru-RU" dirty="0"/>
              <a:t>АО Архангельский центр медицинской профилактики и общественного здоровья </a:t>
            </a:r>
            <a:r>
              <a:rPr lang="ru-RU" dirty="0" smtClean="0"/>
              <a:t>ГБКУ </a:t>
            </a:r>
            <a:r>
              <a:rPr lang="ru-RU" dirty="0"/>
              <a:t>АО Центр социально- психологической помощи семье и </a:t>
            </a:r>
            <a:r>
              <a:rPr lang="ru-RU" dirty="0" smtClean="0"/>
              <a:t>детям</a:t>
            </a:r>
          </a:p>
          <a:p>
            <a:pPr lvl="0"/>
            <a:r>
              <a:rPr lang="ru-RU" dirty="0" smtClean="0"/>
              <a:t>ГБУЗ АО Первая городская клиническая  больница им. Е.Е. Волосевич, второе неврологическое  отделение</a:t>
            </a:r>
          </a:p>
          <a:p>
            <a:r>
              <a:rPr lang="ru-RU" dirty="0"/>
              <a:t>ГБУЗ </a:t>
            </a:r>
            <a:r>
              <a:rPr lang="ru-RU" dirty="0" smtClean="0"/>
              <a:t>ЯО «Областной </a:t>
            </a:r>
            <a:r>
              <a:rPr lang="ru-RU" dirty="0"/>
              <a:t>перинатальный центр</a:t>
            </a:r>
            <a:r>
              <a:rPr lang="ru-RU" dirty="0" smtClean="0"/>
              <a:t>» </a:t>
            </a:r>
            <a:r>
              <a:rPr lang="ru-RU" b="1" dirty="0" smtClean="0"/>
              <a:t>(г. Ярославль) </a:t>
            </a:r>
            <a:endParaRPr lang="ru-RU" b="1" dirty="0"/>
          </a:p>
          <a:p>
            <a:pPr lvl="0"/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50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Магистратура по специальности «Психология здоровья»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Первый год обучения «Практика в профильных организациях»</a:t>
            </a:r>
          </a:p>
          <a:p>
            <a:pPr marL="0" indent="0">
              <a:buNone/>
            </a:pPr>
            <a:r>
              <a:rPr lang="ru-RU" dirty="0" smtClean="0"/>
              <a:t>Навыки: </a:t>
            </a:r>
          </a:p>
          <a:p>
            <a:pPr marL="0" indent="0">
              <a:buNone/>
            </a:pPr>
            <a:r>
              <a:rPr lang="ru-RU" dirty="0" smtClean="0"/>
              <a:t>1.Проведение профилактического мероприятия</a:t>
            </a:r>
          </a:p>
          <a:p>
            <a:pPr marL="0" indent="0">
              <a:buNone/>
            </a:pPr>
            <a:r>
              <a:rPr lang="ru-RU" dirty="0" smtClean="0"/>
              <a:t>2. Проведение психодиагностической работы в целях профилактики</a:t>
            </a:r>
          </a:p>
          <a:p>
            <a:pPr marL="0" indent="0">
              <a:buNone/>
            </a:pPr>
            <a:r>
              <a:rPr lang="ru-RU" dirty="0" smtClean="0"/>
              <a:t>Базы практики Учреждения здравоохранения и др.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Ср. балл «отлично»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37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Замечания по проведению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 стороны руководителей практики на местах: единичные замечания по дисциплине при выполнении задач практики</a:t>
            </a:r>
          </a:p>
          <a:p>
            <a:r>
              <a:rPr lang="ru-RU" dirty="0" smtClean="0"/>
              <a:t>Со стороны руководителя от СГМУ: замечания по ведению  документации (аккуратность, «доказательность»)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14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955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306</Words>
  <Application>Microsoft Office PowerPoint</Application>
  <PresentationFormat>Широкоэкранный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Отчет об организации практики на факультете КПСРиАФК  </vt:lpstr>
      <vt:lpstr>Виды практик  на факультете </vt:lpstr>
      <vt:lpstr>Направление «Клиническая психология» </vt:lpstr>
      <vt:lpstr>Магистратура по специальности «Психология здоровья» </vt:lpstr>
      <vt:lpstr>Замечания по проведению </vt:lpstr>
      <vt:lpstr>СПАСИБО!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организации практики на факультете КПСРиАФК  (отделение клинической психологии и психологии)</dc:title>
  <dc:creator>Пользователь Windows</dc:creator>
  <cp:lastModifiedBy>Пользователь Windows</cp:lastModifiedBy>
  <cp:revision>9</cp:revision>
  <dcterms:created xsi:type="dcterms:W3CDTF">2023-10-30T13:14:37Z</dcterms:created>
  <dcterms:modified xsi:type="dcterms:W3CDTF">2024-11-19T22:20:16Z</dcterms:modified>
</cp:coreProperties>
</file>